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png>
</file>

<file path=ppt/media/image14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a067784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a067784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210f78b57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210f78b57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210f78b5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210f78b5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d6975e999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d6975e999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d6975e999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d6975e999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d6975e999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d6975e999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10f78b57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210f78b57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d6975e999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d6975e999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210f78b57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210f78b57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d6975e999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d6975e999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d6975e999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d6975e999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a4686051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a4686051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210f78b57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210f78b57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a46860519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a4686051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a46860519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a46860519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how it damages </a:t>
            </a:r>
            <a:r>
              <a:rPr lang="en"/>
              <a:t>people's</a:t>
            </a:r>
            <a:r>
              <a:rPr lang="en"/>
              <a:t> houses and other structures.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6975e99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d6975e99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10f78b57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10f78b57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a46860519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a46860519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how it harms the environment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d6975e999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d6975e999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d6975e999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d6975e999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hyperlink" Target="mailto:tamtube741@gmail.com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7562" l="11424" r="11432" t="7562"/>
          <a:stretch/>
        </p:blipFill>
        <p:spPr>
          <a:xfrm>
            <a:off x="0" y="-515575"/>
            <a:ext cx="9144000" cy="565907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title"/>
          </p:nvPr>
        </p:nvSpPr>
        <p:spPr>
          <a:xfrm>
            <a:off x="1718700" y="441700"/>
            <a:ext cx="5706600" cy="853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</a:rPr>
              <a:t>Volcanic Eruptions</a:t>
            </a:r>
            <a:endParaRPr b="1" sz="4800">
              <a:solidFill>
                <a:srgbClr val="FFFFFF"/>
              </a:solidFill>
            </a:endParaRPr>
          </a:p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3686550" y="3443250"/>
            <a:ext cx="17709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>
                <a:solidFill>
                  <a:srgbClr val="B7B7B7"/>
                </a:solidFill>
              </a:rPr>
              <a:t>By: Tristan</a:t>
            </a:r>
            <a:endParaRPr sz="2400">
              <a:solidFill>
                <a:srgbClr val="B7B7B7"/>
              </a:solidFill>
            </a:endParaRPr>
          </a:p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0" y="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Tristan Mercier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awaiian Eruptions (U.S. National Park Service)"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950" y="43325"/>
            <a:ext cx="7428109" cy="505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ile:Tourists at Oahu island, Hawaii 9789r-vi.jpg - Wikimedia Commons"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750" y="0"/>
            <a:ext cx="726259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Quartz 46 | A mineral is a naturally-occurring, solid, inorg… | Flickr" id="131" name="Google Shape;13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463" y="0"/>
            <a:ext cx="730506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5"/>
          <p:cNvSpPr/>
          <p:nvPr/>
        </p:nvSpPr>
        <p:spPr>
          <a:xfrm>
            <a:off x="126374" y="1930479"/>
            <a:ext cx="8891274" cy="12825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Other/Facts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3" name="Google Shape;14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367" y="0"/>
            <a:ext cx="669726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ile:Hawaii Island topographic map-fr.svg - Wikimedia Commons" id="149" name="Google Shape;14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923" y="0"/>
            <a:ext cx="624415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5" name="Google Shape;15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3762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ile:Tsunami formation .png - Wikimedia Commons" id="161" name="Google Shape;16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212" y="72401"/>
            <a:ext cx="686156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30"/>
          <p:cNvSpPr txBox="1"/>
          <p:nvPr/>
        </p:nvSpPr>
        <p:spPr>
          <a:xfrm>
            <a:off x="3282600" y="2092950"/>
            <a:ext cx="2578800" cy="9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1000</a:t>
            </a:r>
            <a:endParaRPr b="1" sz="6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31"/>
          <p:cNvSpPr txBox="1"/>
          <p:nvPr/>
        </p:nvSpPr>
        <p:spPr>
          <a:xfrm>
            <a:off x="347550" y="2092950"/>
            <a:ext cx="8448900" cy="9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1"/>
                </a:solidFill>
              </a:rPr>
              <a:t>Any Questions?</a:t>
            </a:r>
            <a:endParaRPr sz="7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920"/>
              <a:t>Introduction</a:t>
            </a:r>
            <a:endParaRPr b="1" sz="2920"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1667100" y="2025150"/>
            <a:ext cx="5809800" cy="10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</a:rPr>
              <a:t>Negative/Positive Effects on</a:t>
            </a:r>
            <a:endParaRPr sz="23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rgbClr val="000000"/>
                </a:solidFill>
              </a:rPr>
              <a:t>economy</a:t>
            </a:r>
            <a:r>
              <a:rPr lang="en" sz="2300">
                <a:solidFill>
                  <a:srgbClr val="000000"/>
                </a:solidFill>
              </a:rPr>
              <a:t>, people, and environment.</a:t>
            </a:r>
            <a:endParaRPr sz="2300">
              <a:solidFill>
                <a:srgbClr val="000000"/>
              </a:solidFill>
            </a:endParaRPr>
          </a:p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220">
                <a:solidFill>
                  <a:srgbClr val="FFFFFF"/>
                </a:solidFill>
              </a:rPr>
              <a:t>I hope you learned:</a:t>
            </a:r>
            <a:endParaRPr b="1" sz="3220">
              <a:solidFill>
                <a:srgbClr val="FFFFFF"/>
              </a:solidFill>
            </a:endParaRPr>
          </a:p>
        </p:txBody>
      </p:sp>
      <p:sp>
        <p:nvSpPr>
          <p:cNvPr id="179" name="Google Shape;17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32"/>
          <p:cNvSpPr txBox="1"/>
          <p:nvPr>
            <p:ph idx="1" type="body"/>
          </p:nvPr>
        </p:nvSpPr>
        <p:spPr>
          <a:xfrm>
            <a:off x="1667100" y="2025150"/>
            <a:ext cx="5809800" cy="10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FF"/>
                </a:solidFill>
              </a:rPr>
              <a:t>Negative/Positive Effects on</a:t>
            </a:r>
            <a:endParaRPr sz="23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rgbClr val="FFFFFF"/>
                </a:solidFill>
              </a:rPr>
              <a:t>economy, people, and environment.</a:t>
            </a:r>
            <a:endParaRPr sz="2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/>
          <p:nvPr/>
        </p:nvSpPr>
        <p:spPr>
          <a:xfrm>
            <a:off x="677450" y="864150"/>
            <a:ext cx="2165700" cy="3415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/>
          <p:nvPr/>
        </p:nvSpPr>
        <p:spPr>
          <a:xfrm>
            <a:off x="6300825" y="864150"/>
            <a:ext cx="2165700" cy="3415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/>
          <p:nvPr/>
        </p:nvSpPr>
        <p:spPr>
          <a:xfrm>
            <a:off x="2457823" y="1356699"/>
            <a:ext cx="4228346" cy="10225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Negative</a:t>
            </a:r>
          </a:p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e:Kalapana house destroyed by lava.jpg - Wikipedia"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ee Images : metal, cash, gold, currency, coin, coins, finance ..." id="84" name="Google Shape;84;p17"/>
          <p:cNvPicPr preferRelativeResize="0"/>
          <p:nvPr/>
        </p:nvPicPr>
        <p:blipFill rotWithShape="1">
          <a:blip r:embed="rId3">
            <a:alphaModFix/>
          </a:blip>
          <a:srcRect b="0" l="0" r="48124" t="0"/>
          <a:stretch/>
        </p:blipFill>
        <p:spPr>
          <a:xfrm>
            <a:off x="0" y="0"/>
            <a:ext cx="40005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ear Market Free Stock Photo - Public Domain Pictures"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2" name="Google Shape;92;p18"/>
          <p:cNvSpPr txBox="1"/>
          <p:nvPr/>
        </p:nvSpPr>
        <p:spPr>
          <a:xfrm>
            <a:off x="1702650" y="2092950"/>
            <a:ext cx="5738700" cy="9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$</a:t>
            </a:r>
            <a:r>
              <a:rPr b="1" lang="en" sz="6000"/>
              <a:t>1,000,000,000</a:t>
            </a:r>
            <a:endParaRPr b="1" sz="6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merald Forest - Killarney National Park | Lush forest scene… | Flickr"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258" y="0"/>
            <a:ext cx="771148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/>
          <p:nvPr/>
        </p:nvSpPr>
        <p:spPr>
          <a:xfrm rot="10800000">
            <a:off x="6300825" y="864150"/>
            <a:ext cx="2165700" cy="3415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0"/>
          <p:cNvSpPr/>
          <p:nvPr/>
        </p:nvSpPr>
        <p:spPr>
          <a:xfrm rot="10800000">
            <a:off x="677450" y="864150"/>
            <a:ext cx="2165700" cy="3415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0"/>
          <p:cNvSpPr/>
          <p:nvPr/>
        </p:nvSpPr>
        <p:spPr>
          <a:xfrm>
            <a:off x="2704086" y="3151924"/>
            <a:ext cx="3735830" cy="8039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Positive</a:t>
            </a:r>
          </a:p>
        </p:txBody>
      </p:sp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ree picture: soil, dry, agriculture, ground, soil"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763" y="0"/>
            <a:ext cx="686246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2456100" y="0"/>
            <a:ext cx="42318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Fertile Soil</a:t>
            </a:r>
            <a:endParaRPr sz="36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